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5" r:id="rId3"/>
    <p:sldId id="286" r:id="rId4"/>
    <p:sldId id="287" r:id="rId5"/>
    <p:sldId id="283" r:id="rId6"/>
    <p:sldId id="288" r:id="rId7"/>
    <p:sldId id="284" r:id="rId8"/>
    <p:sldId id="289" r:id="rId9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96BEDA-3092-44E3-8212-912930A2C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71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A0EE346-E5BE-4B42-B131-70F845E0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7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52B4507-CA14-401A-B963-D5E280FAC573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13944C5-8CFA-42EB-B2B7-5FF48C438782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5E0349-BF05-4251-9C3A-324CCA4AF811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D6E38BB-FFA8-44FF-9835-818A1032EC52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5EDC5B3-5115-4BFC-8A07-FF57992557AB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40F448B-AE87-491F-9CFB-F517F1D6D592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350FEB-B765-4075-B61F-34EF82AB2161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8E5FEF0-BA8E-4430-AF2F-E7A3CDC44BE1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143508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25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主永遠的愛愛我，</a:t>
            </a:r>
          </a:p>
          <a:p>
            <a:pPr algn="ctr" eaLnBrk="1" hangingPunct="1"/>
            <a:r>
              <a:rPr lang="en-US" altLang="zh-TW" dirty="0"/>
              <a:t>Loved with everlasting love,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這愛藉恩我深知；</a:t>
            </a:r>
          </a:p>
          <a:p>
            <a:pPr algn="ctr" eaLnBrk="1" hangingPunct="1"/>
            <a:r>
              <a:rPr lang="en-US" altLang="zh-TW" dirty="0"/>
              <a:t>Led by grace that love to know;</a:t>
            </a:r>
          </a:p>
          <a:p>
            <a:pPr algn="ctr" eaLnBrk="1" hangingPunct="1"/>
            <a:r>
              <a:rPr lang="zh-TW" altLang="en-US" sz="3200" dirty="0"/>
              <a:t>聖靈從上正輕語，</a:t>
            </a:r>
          </a:p>
          <a:p>
            <a:pPr algn="ctr" eaLnBrk="1" hangingPunct="1"/>
            <a:r>
              <a:rPr lang="en-US" altLang="zh-TW" dirty="0"/>
              <a:t>Spirit, breathing from above,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為將此愛來指示。</a:t>
            </a:r>
          </a:p>
          <a:p>
            <a:pPr algn="ctr" eaLnBrk="1" hangingPunct="1"/>
            <a:r>
              <a:rPr lang="en-US" altLang="zh-TW" dirty="0"/>
              <a:t>Thou hast taught me it is so.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588" y="47055"/>
            <a:ext cx="9144001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H338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我是屬祂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祂屬我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AM HIS, AND HE IS MINE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哦，這豐滿的平安！</a:t>
            </a:r>
          </a:p>
          <a:p>
            <a:pPr algn="ctr" eaLnBrk="1" hangingPunct="1"/>
            <a:r>
              <a:rPr lang="en-US" altLang="zh-TW" dirty="0"/>
              <a:t>Oh, the full and perfect peace!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哦，這神聖的歡樂！</a:t>
            </a:r>
          </a:p>
          <a:p>
            <a:pPr algn="ctr" eaLnBrk="1" hangingPunct="1"/>
            <a:r>
              <a:rPr lang="en-US" altLang="zh-TW" dirty="0"/>
              <a:t>Oh, this transport all divine!</a:t>
            </a:r>
          </a:p>
          <a:p>
            <a:pPr algn="ctr" eaLnBrk="1" hangingPunct="1"/>
            <a:r>
              <a:rPr lang="zh-TW" altLang="en-US" sz="3200" dirty="0"/>
              <a:t>在這不息愛裡面，</a:t>
            </a:r>
          </a:p>
          <a:p>
            <a:pPr algn="ctr" eaLnBrk="1" hangingPunct="1"/>
            <a:r>
              <a:rPr lang="en-US" altLang="zh-TW" dirty="0"/>
              <a:t>In a love which cannot cease,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我是屬祂，祂屬我。</a:t>
            </a:r>
            <a:endParaRPr lang="en-US" altLang="zh-TW" sz="3200" dirty="0"/>
          </a:p>
          <a:p>
            <a:pPr algn="ctr" eaLnBrk="1" hangingPunct="1"/>
            <a:r>
              <a:rPr lang="en-US" altLang="zh-TW" dirty="0"/>
              <a:t>I am His, and He is mine.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頭上之天何蔚藍，</a:t>
            </a:r>
          </a:p>
          <a:p>
            <a:pPr algn="ctr" eaLnBrk="1" hangingPunct="1"/>
            <a:r>
              <a:rPr lang="en-US" altLang="zh-TW" dirty="0"/>
              <a:t>Heaven above is softer blue,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四周之地也青綠；</a:t>
            </a:r>
          </a:p>
          <a:p>
            <a:pPr algn="ctr" eaLnBrk="1" hangingPunct="1"/>
            <a:r>
              <a:rPr lang="en-US" altLang="zh-TW" dirty="0"/>
              <a:t>Earth around is sweeter green;</a:t>
            </a:r>
          </a:p>
          <a:p>
            <a:pPr algn="ctr" eaLnBrk="1" hangingPunct="1"/>
            <a:r>
              <a:rPr lang="zh-TW" altLang="en-US" sz="3200" dirty="0"/>
              <a:t>有一景色更鮮艷，</a:t>
            </a:r>
          </a:p>
          <a:p>
            <a:pPr algn="ctr" eaLnBrk="1" hangingPunct="1"/>
            <a:r>
              <a:rPr lang="en-US" altLang="zh-TW" dirty="0"/>
              <a:t>Something lives in every hue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無主之目從未睹。</a:t>
            </a:r>
          </a:p>
          <a:p>
            <a:pPr algn="ctr" eaLnBrk="1" hangingPunct="1"/>
            <a:r>
              <a:rPr lang="en-US" altLang="zh-TW" dirty="0" err="1"/>
              <a:t>Christless</a:t>
            </a:r>
            <a:r>
              <a:rPr lang="en-US" altLang="zh-TW" dirty="0"/>
              <a:t> eyes have never seen;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鳥鳴聲音更可悅，</a:t>
            </a:r>
          </a:p>
          <a:p>
            <a:pPr algn="ctr" eaLnBrk="1" hangingPunct="1"/>
            <a:r>
              <a:rPr lang="en-US" altLang="zh-TW" dirty="0"/>
              <a:t>Birds with gladder songs </a:t>
            </a:r>
            <a:r>
              <a:rPr lang="en-US" altLang="zh-TW" dirty="0" err="1"/>
              <a:t>o’erflow</a:t>
            </a:r>
            <a:r>
              <a:rPr lang="en-US" altLang="zh-TW" dirty="0"/>
              <a:t>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花美使我更快活；</a:t>
            </a:r>
          </a:p>
          <a:p>
            <a:pPr algn="ctr" eaLnBrk="1" hangingPunct="1"/>
            <a:r>
              <a:rPr lang="en-US" altLang="zh-TW" dirty="0" err="1"/>
              <a:t>Flow’rs</a:t>
            </a:r>
            <a:r>
              <a:rPr lang="en-US" altLang="zh-TW" dirty="0"/>
              <a:t> with deeper beauties shin,</a:t>
            </a:r>
          </a:p>
          <a:p>
            <a:pPr algn="ctr" eaLnBrk="1" hangingPunct="1"/>
            <a:r>
              <a:rPr lang="zh-TW" altLang="en-US" sz="3200" dirty="0"/>
              <a:t>自從我心能領略：</a:t>
            </a:r>
          </a:p>
          <a:p>
            <a:pPr algn="ctr" eaLnBrk="1" hangingPunct="1"/>
            <a:r>
              <a:rPr lang="en-US" altLang="zh-TW" dirty="0"/>
              <a:t>Since I know, as now I know,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我是屬祂，祂屬我。</a:t>
            </a:r>
          </a:p>
          <a:p>
            <a:pPr algn="ctr" eaLnBrk="1" hangingPunct="1"/>
            <a:r>
              <a:rPr lang="en-US" altLang="zh-TW" dirty="0"/>
              <a:t>I am His, and He is mine.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有事曾使我驚恐，</a:t>
            </a:r>
          </a:p>
          <a:p>
            <a:pPr algn="ctr" eaLnBrk="1" hangingPunct="1"/>
            <a:r>
              <a:rPr lang="en-US" altLang="zh-TW" dirty="0"/>
              <a:t>Things that once were wild alarms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今不再擾我安息；</a:t>
            </a:r>
          </a:p>
          <a:p>
            <a:pPr algn="ctr" eaLnBrk="1" hangingPunct="1"/>
            <a:r>
              <a:rPr lang="en-US" altLang="zh-TW" dirty="0"/>
              <a:t>Cannot now disturb my rest;</a:t>
            </a:r>
          </a:p>
          <a:p>
            <a:pPr algn="ctr" eaLnBrk="1" hangingPunct="1"/>
            <a:r>
              <a:rPr lang="zh-TW" altLang="en-US" sz="3200" dirty="0"/>
              <a:t>靠在永久膀臂中，</a:t>
            </a:r>
          </a:p>
          <a:p>
            <a:pPr algn="ctr" eaLnBrk="1" hangingPunct="1"/>
            <a:r>
              <a:rPr lang="en-US" altLang="zh-TW" dirty="0"/>
              <a:t>Closed in everlasting arms,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枕在愛的胸懷裡。</a:t>
            </a:r>
          </a:p>
          <a:p>
            <a:pPr algn="ctr" eaLnBrk="1" hangingPunct="1"/>
            <a:r>
              <a:rPr lang="en-US" altLang="zh-TW" dirty="0"/>
              <a:t>Pillowed on the loving breast.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哦，願永遠臥於此，</a:t>
            </a:r>
          </a:p>
          <a:p>
            <a:pPr algn="ctr" eaLnBrk="1" hangingPunct="1"/>
            <a:r>
              <a:rPr lang="en-US" altLang="zh-TW" dirty="0"/>
              <a:t>Oh, to lie forever here,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憂疑、自己，全逃脫；</a:t>
            </a:r>
          </a:p>
          <a:p>
            <a:pPr algn="ctr" eaLnBrk="1" hangingPunct="1"/>
            <a:r>
              <a:rPr lang="en-US" altLang="zh-TW" dirty="0"/>
              <a:t>Doubt and care and self resign,</a:t>
            </a:r>
          </a:p>
          <a:p>
            <a:pPr algn="ctr" eaLnBrk="1" hangingPunct="1"/>
            <a:r>
              <a:rPr lang="zh-TW" altLang="en-US" sz="3200" dirty="0"/>
              <a:t>當祂柔聲的指示；</a:t>
            </a:r>
          </a:p>
          <a:p>
            <a:pPr algn="ctr" eaLnBrk="1" hangingPunct="1"/>
            <a:r>
              <a:rPr lang="en-US" altLang="zh-TW" dirty="0"/>
              <a:t>While He whispers in my ear,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我是屬祂，祂屬我。</a:t>
            </a:r>
          </a:p>
          <a:p>
            <a:pPr algn="ctr" eaLnBrk="1" hangingPunct="1"/>
            <a:r>
              <a:rPr lang="en-US" altLang="zh-TW" dirty="0"/>
              <a:t>I am His, and He is 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我是永遠只屬祂，</a:t>
            </a:r>
          </a:p>
          <a:p>
            <a:pPr algn="ctr" eaLnBrk="1" hangingPunct="1"/>
            <a:r>
              <a:rPr lang="en-US" altLang="zh-TW" dirty="0"/>
              <a:t>His forever, only His: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誰能使祂與我分？</a:t>
            </a:r>
          </a:p>
          <a:p>
            <a:pPr algn="ctr" eaLnBrk="1" hangingPunct="1"/>
            <a:r>
              <a:rPr lang="en-US" altLang="zh-TW" dirty="0"/>
              <a:t>Who the Lord and me shall part?</a:t>
            </a:r>
          </a:p>
          <a:p>
            <a:pPr algn="ctr" eaLnBrk="1" hangingPunct="1"/>
            <a:r>
              <a:rPr lang="zh-TW" altLang="en-US" sz="3200" dirty="0"/>
              <a:t>祂在我心來安家，</a:t>
            </a:r>
          </a:p>
          <a:p>
            <a:pPr algn="ctr" eaLnBrk="1" hangingPunct="1"/>
            <a:r>
              <a:rPr lang="en-US" altLang="zh-TW" dirty="0"/>
              <a:t>Ah, with what a rest of bliss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有福安息滿我心。</a:t>
            </a:r>
          </a:p>
          <a:p>
            <a:pPr algn="ctr" eaLnBrk="1" hangingPunct="1"/>
            <a:r>
              <a:rPr lang="en-US" altLang="zh-TW" dirty="0"/>
              <a:t>Christ can fill the loving heart.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天地可以都廢去，</a:t>
            </a:r>
          </a:p>
          <a:p>
            <a:pPr algn="ctr" eaLnBrk="1" hangingPunct="1"/>
            <a:r>
              <a:rPr lang="en-US" altLang="zh-TW" dirty="0"/>
              <a:t>Heav’n and earth may fade and flee,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日月也可全衰落；</a:t>
            </a:r>
          </a:p>
          <a:p>
            <a:pPr algn="ctr" eaLnBrk="1" hangingPunct="1"/>
            <a:r>
              <a:rPr lang="en-US" altLang="zh-TW" dirty="0"/>
              <a:t>Firstborn light in gloom decline;</a:t>
            </a:r>
          </a:p>
          <a:p>
            <a:pPr algn="ctr" eaLnBrk="1" hangingPunct="1"/>
            <a:r>
              <a:rPr lang="zh-TW" altLang="en-US" sz="3200" dirty="0"/>
              <a:t>但主與我永同居，</a:t>
            </a:r>
          </a:p>
          <a:p>
            <a:pPr algn="ctr" eaLnBrk="1" hangingPunct="1"/>
            <a:r>
              <a:rPr lang="en-US" altLang="zh-TW" dirty="0"/>
              <a:t>But, while God and I shall be,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我是屬祂，祂屬我。</a:t>
            </a:r>
          </a:p>
          <a:p>
            <a:pPr algn="ctr" eaLnBrk="1" hangingPunct="1"/>
            <a:r>
              <a:rPr lang="en-US" altLang="zh-TW" dirty="0"/>
              <a:t>I am His, and He is mine.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5532</TotalTime>
  <Words>523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H338  我是屬祂，祂屬我  I AM HIS, AND HE IS MINE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2017-08-05T17:32:28Z</dcterms:modified>
</cp:coreProperties>
</file>